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D4FF7B3-7271-4BA3-AB59-84BF694B7B51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942D41-7B34-41D6-85DD-AF9456F4BE0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F7B3-7271-4BA3-AB59-84BF694B7B51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2D41-7B34-41D6-85DD-AF9456F4B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D4FF7B3-7271-4BA3-AB59-84BF694B7B51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B942D41-7B34-41D6-85DD-AF9456F4BE0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F7B3-7271-4BA3-AB59-84BF694B7B51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942D41-7B34-41D6-85DD-AF9456F4BE0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F7B3-7271-4BA3-AB59-84BF694B7B51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B942D41-7B34-41D6-85DD-AF9456F4BE0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D4FF7B3-7271-4BA3-AB59-84BF694B7B51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B942D41-7B34-41D6-85DD-AF9456F4BE0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D4FF7B3-7271-4BA3-AB59-84BF694B7B51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B942D41-7B34-41D6-85DD-AF9456F4BE0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F7B3-7271-4BA3-AB59-84BF694B7B51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942D41-7B34-41D6-85DD-AF9456F4B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F7B3-7271-4BA3-AB59-84BF694B7B51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942D41-7B34-41D6-85DD-AF9456F4B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F7B3-7271-4BA3-AB59-84BF694B7B51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942D41-7B34-41D6-85DD-AF9456F4BE0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D4FF7B3-7271-4BA3-AB59-84BF694B7B51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B942D41-7B34-41D6-85DD-AF9456F4BE0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4FF7B3-7271-4BA3-AB59-84BF694B7B51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942D41-7B34-41D6-85DD-AF9456F4BE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Basics of injury rehab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19800"/>
            <a:ext cx="6705600" cy="71603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David Smith MS ATC</a:t>
            </a:r>
          </a:p>
          <a:p>
            <a:r>
              <a:rPr lang="en-US" dirty="0" smtClean="0"/>
              <a:t>Sports Medicine 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Reestablish Neuromuscular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is the brains attempt to teach the body conscious control of a specific movement.</a:t>
            </a:r>
          </a:p>
          <a:p>
            <a:endParaRPr lang="en-US" dirty="0" smtClean="0"/>
          </a:p>
          <a:p>
            <a:r>
              <a:rPr lang="en-US" dirty="0" smtClean="0"/>
              <a:t>Following injury, rest and immobilization the CNS forgets how to put information together.</a:t>
            </a:r>
          </a:p>
          <a:p>
            <a:endParaRPr lang="en-US" dirty="0" smtClean="0"/>
          </a:p>
          <a:p>
            <a:r>
              <a:rPr lang="en-US" dirty="0" smtClean="0"/>
              <a:t>Need to reeducate the body since it hasn’t been used</a:t>
            </a:r>
          </a:p>
          <a:p>
            <a:endParaRPr lang="en-US" dirty="0" smtClean="0"/>
          </a:p>
          <a:p>
            <a:r>
              <a:rPr lang="en-US" dirty="0" smtClean="0"/>
              <a:t>Contraction, Balance, Reaction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Regain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Vital to re-teach the </a:t>
            </a:r>
            <a:r>
              <a:rPr lang="en-US" dirty="0" err="1" smtClean="0"/>
              <a:t>Neuroreceptors</a:t>
            </a:r>
            <a:r>
              <a:rPr lang="en-US" dirty="0" smtClean="0"/>
              <a:t> in the body part that is injured</a:t>
            </a:r>
          </a:p>
          <a:p>
            <a:endParaRPr lang="en-US" dirty="0" smtClean="0"/>
          </a:p>
          <a:p>
            <a:r>
              <a:rPr lang="en-US" dirty="0" smtClean="0"/>
              <a:t>If you fail to address balance problems this may predispose the athlete to </a:t>
            </a:r>
            <a:r>
              <a:rPr lang="en-US" dirty="0" err="1" smtClean="0"/>
              <a:t>reinjury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 Cardio Fitness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can be difficult depending on immobilization</a:t>
            </a:r>
          </a:p>
          <a:p>
            <a:endParaRPr lang="en-US" dirty="0" smtClean="0"/>
          </a:p>
          <a:p>
            <a:r>
              <a:rPr lang="en-US" dirty="0" smtClean="0"/>
              <a:t>Bike</a:t>
            </a:r>
          </a:p>
          <a:p>
            <a:r>
              <a:rPr lang="en-US" dirty="0" smtClean="0"/>
              <a:t>UBE</a:t>
            </a:r>
          </a:p>
          <a:p>
            <a:r>
              <a:rPr lang="en-US" dirty="0" smtClean="0"/>
              <a:t>Pool</a:t>
            </a:r>
          </a:p>
          <a:p>
            <a:r>
              <a:rPr lang="en-US" dirty="0" smtClean="0"/>
              <a:t>Treadmill</a:t>
            </a:r>
          </a:p>
          <a:p>
            <a:r>
              <a:rPr lang="en-US" dirty="0" smtClean="0"/>
              <a:t>Elliptical</a:t>
            </a:r>
          </a:p>
          <a:p>
            <a:r>
              <a:rPr lang="en-US" dirty="0" smtClean="0"/>
              <a:t>Stairmaster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Progression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purpose of any Rehab program is to restore normal function following injury</a:t>
            </a:r>
          </a:p>
          <a:p>
            <a:endParaRPr lang="en-US" dirty="0" smtClean="0"/>
          </a:p>
          <a:p>
            <a:r>
              <a:rPr lang="en-US" dirty="0" smtClean="0"/>
              <a:t>These involve a series of gradual progressive activities to assist in return to sport</a:t>
            </a:r>
          </a:p>
          <a:p>
            <a:endParaRPr lang="en-US" dirty="0" smtClean="0"/>
          </a:p>
          <a:p>
            <a:r>
              <a:rPr lang="en-US" dirty="0" smtClean="0"/>
              <a:t>If NO pain then can move on to more advanced skills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Progression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Walk</a:t>
            </a:r>
          </a:p>
          <a:p>
            <a:pPr lvl="1"/>
            <a:r>
              <a:rPr lang="en-US" dirty="0" smtClean="0"/>
              <a:t>Jog/Walk</a:t>
            </a:r>
          </a:p>
          <a:p>
            <a:pPr lvl="1"/>
            <a:r>
              <a:rPr lang="en-US" dirty="0" smtClean="0"/>
              <a:t>Jog</a:t>
            </a:r>
          </a:p>
          <a:p>
            <a:pPr lvl="1"/>
            <a:r>
              <a:rPr lang="en-US" dirty="0" smtClean="0"/>
              <a:t>Run/Jog</a:t>
            </a:r>
          </a:p>
          <a:p>
            <a:pPr lvl="1"/>
            <a:r>
              <a:rPr lang="en-US" dirty="0" smtClean="0"/>
              <a:t>Run</a:t>
            </a:r>
          </a:p>
          <a:p>
            <a:pPr lvl="1"/>
            <a:r>
              <a:rPr lang="en-US" dirty="0" smtClean="0"/>
              <a:t>Sprint</a:t>
            </a:r>
          </a:p>
          <a:p>
            <a:pPr lvl="1"/>
            <a:r>
              <a:rPr lang="en-US" dirty="0" smtClean="0"/>
              <a:t>Acceleration/Deceleration</a:t>
            </a:r>
          </a:p>
          <a:p>
            <a:pPr lvl="1"/>
            <a:r>
              <a:rPr lang="en-US" dirty="0" smtClean="0"/>
              <a:t>Lunges</a:t>
            </a:r>
          </a:p>
          <a:p>
            <a:pPr lvl="1"/>
            <a:r>
              <a:rPr lang="en-US" dirty="0" smtClean="0"/>
              <a:t>Shuffles</a:t>
            </a:r>
          </a:p>
          <a:p>
            <a:pPr lvl="1"/>
            <a:r>
              <a:rPr lang="en-US" dirty="0" smtClean="0"/>
              <a:t>Carioca</a:t>
            </a:r>
          </a:p>
          <a:p>
            <a:pPr lvl="1"/>
            <a:r>
              <a:rPr lang="en-US" dirty="0" smtClean="0"/>
              <a:t>COD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Agilities</a:t>
            </a:r>
          </a:p>
          <a:p>
            <a:pPr lvl="1"/>
            <a:r>
              <a:rPr lang="en-US" dirty="0" smtClean="0"/>
              <a:t>Shuttle run, Figure eights, Carioca, Fwd/</a:t>
            </a:r>
            <a:r>
              <a:rPr lang="en-US" dirty="0" err="1" smtClean="0"/>
              <a:t>Bkwd</a:t>
            </a:r>
            <a:r>
              <a:rPr lang="en-US" dirty="0" smtClean="0"/>
              <a:t>, Side to side, any other sport specific movement</a:t>
            </a:r>
          </a:p>
          <a:p>
            <a:r>
              <a:rPr lang="en-US" dirty="0" smtClean="0"/>
              <a:t>Vertical Jump</a:t>
            </a:r>
          </a:p>
          <a:p>
            <a:r>
              <a:rPr lang="en-US" dirty="0" smtClean="0"/>
              <a:t>Broad Jump</a:t>
            </a:r>
          </a:p>
          <a:p>
            <a:r>
              <a:rPr lang="en-US" dirty="0" smtClean="0"/>
              <a:t>Hopping for Time (Jump Rope)</a:t>
            </a:r>
          </a:p>
          <a:p>
            <a:r>
              <a:rPr lang="en-US" dirty="0" smtClean="0"/>
              <a:t>Test for Quads and Hamstring Strength</a:t>
            </a:r>
          </a:p>
          <a:p>
            <a:pPr lvl="1"/>
            <a:r>
              <a:rPr lang="en-US" dirty="0" smtClean="0"/>
              <a:t>Are they 70%,80%,90% of unaffected leg?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to 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 they have to see the doctor to get clearance?</a:t>
            </a:r>
          </a:p>
          <a:p>
            <a:r>
              <a:rPr lang="en-US" dirty="0" smtClean="0"/>
              <a:t>When do you let the athlete play again?</a:t>
            </a:r>
          </a:p>
          <a:p>
            <a:r>
              <a:rPr lang="en-US" dirty="0" smtClean="0"/>
              <a:t>How do you know?</a:t>
            </a:r>
          </a:p>
          <a:p>
            <a:r>
              <a:rPr lang="en-US" dirty="0" smtClean="0"/>
              <a:t>Is there a test?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a Full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decision to return to play is the final step</a:t>
            </a:r>
          </a:p>
          <a:p>
            <a:r>
              <a:rPr lang="en-US" dirty="0" smtClean="0"/>
              <a:t>Doctor, ATC, Coach and Athlete should all be involved in clearing the athlete to play</a:t>
            </a:r>
          </a:p>
          <a:p>
            <a:r>
              <a:rPr lang="en-US" dirty="0" smtClean="0"/>
              <a:t>Doctor has final decision</a:t>
            </a:r>
          </a:p>
          <a:p>
            <a:r>
              <a:rPr lang="en-US" dirty="0" smtClean="0"/>
              <a:t>Doctor will listen to the rest of the Primary sports Med team to get feedback</a:t>
            </a:r>
          </a:p>
          <a:p>
            <a:r>
              <a:rPr lang="en-US" dirty="0" smtClean="0"/>
              <a:t>All should be confident in the return to play</a:t>
            </a:r>
          </a:p>
          <a:p>
            <a:r>
              <a:rPr lang="en-US" dirty="0" smtClean="0"/>
              <a:t>Gradual Return To Play</a:t>
            </a:r>
          </a:p>
          <a:p>
            <a:r>
              <a:rPr lang="en-US" dirty="0" smtClean="0"/>
              <a:t>Athlete needs to regain confidence playing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Everybody always tries to prevent injuries, but they will happen</a:t>
            </a:r>
          </a:p>
          <a:p>
            <a:r>
              <a:rPr lang="en-US" dirty="0" smtClean="0"/>
              <a:t>Very few tend to be life threatening</a:t>
            </a:r>
          </a:p>
          <a:p>
            <a:r>
              <a:rPr lang="en-US" dirty="0" smtClean="0"/>
              <a:t>Most are not serious and have a rapid recovery</a:t>
            </a:r>
          </a:p>
          <a:p>
            <a:r>
              <a:rPr lang="en-US" dirty="0" smtClean="0"/>
              <a:t>Since sports are competitive it makes it necessary to be aggressive in rehab</a:t>
            </a:r>
          </a:p>
          <a:p>
            <a:r>
              <a:rPr lang="en-US" dirty="0" smtClean="0"/>
              <a:t>Thin line between holding the athlete back or returning the athlete too soon</a:t>
            </a:r>
          </a:p>
          <a:p>
            <a:r>
              <a:rPr lang="en-US" dirty="0" smtClean="0"/>
              <a:t>A mistake in judgment may hinder the athletes return in the long run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Rehab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return the injured athlete back to activity as soon as safely possible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Rehab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Provide First Aid and control swelling</a:t>
            </a:r>
          </a:p>
          <a:p>
            <a:pPr>
              <a:buNone/>
            </a:pPr>
            <a:r>
              <a:rPr lang="en-US" dirty="0" smtClean="0"/>
              <a:t>Control Pain</a:t>
            </a:r>
          </a:p>
          <a:p>
            <a:pPr>
              <a:buNone/>
            </a:pPr>
            <a:r>
              <a:rPr lang="en-US" dirty="0" smtClean="0"/>
              <a:t>Restore ROM</a:t>
            </a:r>
          </a:p>
          <a:p>
            <a:pPr>
              <a:buNone/>
            </a:pPr>
            <a:r>
              <a:rPr lang="en-US" dirty="0" smtClean="0"/>
              <a:t>Restore Strength, Endurance and Power</a:t>
            </a:r>
          </a:p>
          <a:p>
            <a:pPr>
              <a:buNone/>
            </a:pPr>
            <a:r>
              <a:rPr lang="en-US" dirty="0" smtClean="0"/>
              <a:t>Reestablish Neuromuscular control and regain balance</a:t>
            </a:r>
          </a:p>
          <a:p>
            <a:pPr>
              <a:buNone/>
            </a:pPr>
            <a:r>
              <a:rPr lang="en-US" dirty="0" smtClean="0"/>
              <a:t>Maintain Fitness levels</a:t>
            </a:r>
          </a:p>
          <a:p>
            <a:pPr>
              <a:buNone/>
            </a:pPr>
            <a:r>
              <a:rPr lang="en-US" dirty="0" smtClean="0"/>
              <a:t>Functional Progression</a:t>
            </a:r>
          </a:p>
          <a:p>
            <a:pPr>
              <a:buNone/>
            </a:pPr>
            <a:r>
              <a:rPr lang="en-US" dirty="0" smtClean="0"/>
              <a:t>Functional Testing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Additional Goals for Long Term Rehab are:</a:t>
            </a:r>
          </a:p>
          <a:p>
            <a:pPr lvl="1"/>
            <a:r>
              <a:rPr lang="en-US" dirty="0" smtClean="0"/>
              <a:t>Daily Goals</a:t>
            </a:r>
          </a:p>
          <a:p>
            <a:pPr lvl="1"/>
            <a:r>
              <a:rPr lang="en-US" dirty="0" smtClean="0"/>
              <a:t>Weekly Goals</a:t>
            </a:r>
          </a:p>
          <a:p>
            <a:pPr lvl="1"/>
            <a:r>
              <a:rPr lang="en-US" dirty="0" smtClean="0"/>
              <a:t>Monthly Goals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Aid and Control Swelling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the injury is managed initially is essential to return</a:t>
            </a:r>
          </a:p>
          <a:p>
            <a:r>
              <a:rPr lang="en-US" dirty="0" smtClean="0"/>
              <a:t>Must control the swelling at the time of injury</a:t>
            </a:r>
          </a:p>
          <a:p>
            <a:r>
              <a:rPr lang="en-US" dirty="0" smtClean="0"/>
              <a:t>RICE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extent of pain varies</a:t>
            </a:r>
          </a:p>
          <a:p>
            <a:pPr lvl="1"/>
            <a:r>
              <a:rPr lang="en-US" dirty="0" smtClean="0"/>
              <a:t>Severity of Injury</a:t>
            </a:r>
          </a:p>
          <a:p>
            <a:pPr lvl="1"/>
            <a:r>
              <a:rPr lang="en-US" dirty="0" smtClean="0"/>
              <a:t>Athlete’s individual pain levels</a:t>
            </a:r>
          </a:p>
          <a:p>
            <a:pPr lvl="1"/>
            <a:r>
              <a:rPr lang="en-US" dirty="0" smtClean="0"/>
              <a:t>How in-depth the surgery may have been</a:t>
            </a:r>
            <a:endParaRPr lang="en-US" dirty="0" smtClean="0"/>
          </a:p>
          <a:p>
            <a:r>
              <a:rPr lang="en-US" dirty="0" smtClean="0"/>
              <a:t>Control pain using </a:t>
            </a:r>
          </a:p>
          <a:p>
            <a:pPr lvl="1"/>
            <a:r>
              <a:rPr lang="en-US" dirty="0" smtClean="0"/>
              <a:t>RICE</a:t>
            </a:r>
          </a:p>
          <a:p>
            <a:pPr lvl="1"/>
            <a:r>
              <a:rPr lang="en-US" dirty="0" smtClean="0"/>
              <a:t>Ice, Heat, Electrical stimulation</a:t>
            </a:r>
          </a:p>
          <a:p>
            <a:pPr lvl="1"/>
            <a:r>
              <a:rPr lang="en-US" dirty="0" smtClean="0"/>
              <a:t>?Meds?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Restore 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Must get ROM back ASAP after surgery</a:t>
            </a:r>
          </a:p>
          <a:p>
            <a:r>
              <a:rPr lang="en-US" dirty="0" smtClean="0"/>
              <a:t>Ways to get ROM back</a:t>
            </a:r>
          </a:p>
          <a:p>
            <a:pPr lvl="1"/>
            <a:r>
              <a:rPr lang="en-US" dirty="0" smtClean="0"/>
              <a:t>Active</a:t>
            </a:r>
          </a:p>
          <a:p>
            <a:pPr lvl="2"/>
            <a:r>
              <a:rPr lang="en-US" dirty="0" smtClean="0"/>
              <a:t>On your own</a:t>
            </a:r>
          </a:p>
          <a:p>
            <a:pPr lvl="1"/>
            <a:r>
              <a:rPr lang="en-US" dirty="0" smtClean="0"/>
              <a:t>Passive</a:t>
            </a:r>
          </a:p>
          <a:p>
            <a:pPr lvl="2"/>
            <a:r>
              <a:rPr lang="en-US" dirty="0" smtClean="0"/>
              <a:t>Someone else doing it for you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Usually it is painful process to get full ROM back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Restore Strength, Endurance and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Isometric Exercise</a:t>
            </a:r>
          </a:p>
          <a:p>
            <a:r>
              <a:rPr lang="en-US" dirty="0" smtClean="0"/>
              <a:t>Isotonic or Progressive Resistance Exercise (Concentric and Eccentric) Normal weight lifting</a:t>
            </a:r>
          </a:p>
          <a:p>
            <a:r>
              <a:rPr lang="en-US" dirty="0" err="1" smtClean="0"/>
              <a:t>Isokinetic</a:t>
            </a:r>
            <a:r>
              <a:rPr lang="en-US" dirty="0" smtClean="0"/>
              <a:t> Exercise (later in rehab) </a:t>
            </a:r>
            <a:r>
              <a:rPr lang="en-US" dirty="0" err="1" smtClean="0"/>
              <a:t>Cybex</a:t>
            </a:r>
            <a:r>
              <a:rPr lang="en-US" dirty="0" smtClean="0"/>
              <a:t>, </a:t>
            </a:r>
            <a:r>
              <a:rPr lang="en-US" dirty="0" err="1" smtClean="0"/>
              <a:t>Biodex</a:t>
            </a:r>
            <a:endParaRPr lang="en-US" dirty="0" smtClean="0"/>
          </a:p>
          <a:p>
            <a:r>
              <a:rPr lang="en-US" dirty="0" err="1" smtClean="0"/>
              <a:t>Plyometric</a:t>
            </a:r>
            <a:r>
              <a:rPr lang="en-US" dirty="0" smtClean="0"/>
              <a:t> Exercise</a:t>
            </a:r>
          </a:p>
          <a:p>
            <a:r>
              <a:rPr lang="en-US" dirty="0" smtClean="0"/>
              <a:t>Spinning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</TotalTime>
  <Words>571</Words>
  <Application>Microsoft Office PowerPoint</Application>
  <PresentationFormat>On-screen Show (4:3)</PresentationFormat>
  <Paragraphs>114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Basics of injury rehab</vt:lpstr>
      <vt:lpstr>Slide 2</vt:lpstr>
      <vt:lpstr>Goal of Rehab</vt:lpstr>
      <vt:lpstr>Goals of Rehab</vt:lpstr>
      <vt:lpstr>More Goals</vt:lpstr>
      <vt:lpstr>First Aid and Control Swelling</vt:lpstr>
      <vt:lpstr>Controlling Pain</vt:lpstr>
      <vt:lpstr>Restore ROM</vt:lpstr>
      <vt:lpstr>Restore Strength, Endurance and Power</vt:lpstr>
      <vt:lpstr>Reestablish Neuromuscular Control</vt:lpstr>
      <vt:lpstr>Regain Balance</vt:lpstr>
      <vt:lpstr>Maintain Cardio Fitness</vt:lpstr>
      <vt:lpstr>Functional Progression</vt:lpstr>
      <vt:lpstr>Functional Progression</vt:lpstr>
      <vt:lpstr>Functional Testing</vt:lpstr>
      <vt:lpstr>Return to play</vt:lpstr>
      <vt:lpstr>Criteria for a Full Recovery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injury rehab</dc:title>
  <dc:creator> </dc:creator>
  <cp:lastModifiedBy> </cp:lastModifiedBy>
  <cp:revision>1</cp:revision>
  <dcterms:created xsi:type="dcterms:W3CDTF">2012-07-04T21:02:46Z</dcterms:created>
  <dcterms:modified xsi:type="dcterms:W3CDTF">2012-07-04T21:51:23Z</dcterms:modified>
</cp:coreProperties>
</file>